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00D7-7902-4E60-AB37-AA17BF1610D3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8A8-8665-4092-836D-2F3014921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84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00D7-7902-4E60-AB37-AA17BF1610D3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8A8-8665-4092-836D-2F3014921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99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00D7-7902-4E60-AB37-AA17BF1610D3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8A8-8665-4092-836D-2F3014921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92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00D7-7902-4E60-AB37-AA17BF1610D3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8A8-8665-4092-836D-2F3014921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22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00D7-7902-4E60-AB37-AA17BF1610D3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8A8-8665-4092-836D-2F3014921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79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00D7-7902-4E60-AB37-AA17BF1610D3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8A8-8665-4092-836D-2F3014921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82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00D7-7902-4E60-AB37-AA17BF1610D3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8A8-8665-4092-836D-2F3014921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59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00D7-7902-4E60-AB37-AA17BF1610D3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8A8-8665-4092-836D-2F3014921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4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00D7-7902-4E60-AB37-AA17BF1610D3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8A8-8665-4092-836D-2F3014921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26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00D7-7902-4E60-AB37-AA17BF1610D3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8A8-8665-4092-836D-2F3014921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75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00D7-7902-4E60-AB37-AA17BF1610D3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8A8-8665-4092-836D-2F3014921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12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00D7-7902-4E60-AB37-AA17BF1610D3}" type="datetimeFigureOut">
              <a:rPr lang="cs-CZ" smtClean="0"/>
              <a:t>9.4.2018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E8A8-8665-4092-836D-2F3014921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18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Immagine correlat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94" b="17835"/>
          <a:stretch/>
        </p:blipFill>
        <p:spPr bwMode="auto">
          <a:xfrm>
            <a:off x="144016" y="13218"/>
            <a:ext cx="4283968" cy="282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isultati immagini per napoli mapa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833" l="0" r="100000">
                        <a14:foregroundMark x1="19091" y1="66537" x2="19091" y2="665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9757"/>
            <a:ext cx="2095500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771800" y="1484784"/>
            <a:ext cx="1152128" cy="36004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32" name="Picture 8" descr="Immagine correlata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1168"/>
            <a:ext cx="3000259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isultati immagini per scarola ricett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73" y="3012131"/>
            <a:ext cx="3001567" cy="200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Přímá spojnice 5"/>
          <p:cNvCxnSpPr/>
          <p:nvPr/>
        </p:nvCxnSpPr>
        <p:spPr>
          <a:xfrm flipV="1">
            <a:off x="144016" y="2780928"/>
            <a:ext cx="8820472" cy="53294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38" name="Picture 14" descr="Risultati immagini per scarola ricette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04"/>
          <a:stretch/>
        </p:blipFill>
        <p:spPr bwMode="auto">
          <a:xfrm>
            <a:off x="3460255" y="3032126"/>
            <a:ext cx="2479897" cy="1981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isultati immagini per scarola ricette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4" r="4532"/>
          <a:stretch/>
        </p:blipFill>
        <p:spPr bwMode="auto">
          <a:xfrm>
            <a:off x="6384844" y="3061742"/>
            <a:ext cx="2736303" cy="195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isultati immagini per scarola ricette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7"/>
          <a:stretch/>
        </p:blipFill>
        <p:spPr bwMode="auto">
          <a:xfrm>
            <a:off x="3487476" y="5157192"/>
            <a:ext cx="2452676" cy="1676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isultati immagini per scarola ricette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22"/>
          <a:stretch/>
        </p:blipFill>
        <p:spPr bwMode="auto">
          <a:xfrm flipH="1">
            <a:off x="6375379" y="5114661"/>
            <a:ext cx="2736304" cy="181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57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Myga</dc:creator>
  <cp:lastModifiedBy>Myga</cp:lastModifiedBy>
  <cp:revision>3</cp:revision>
  <dcterms:created xsi:type="dcterms:W3CDTF">2018-04-09T12:46:30Z</dcterms:created>
  <dcterms:modified xsi:type="dcterms:W3CDTF">2018-04-09T13:11:13Z</dcterms:modified>
</cp:coreProperties>
</file>